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985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5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817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254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875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230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40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03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2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43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27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51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63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517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514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17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77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AF5349-0C9A-42E5-B58E-B7AC333245BC}" type="datetimeFigureOut">
              <a:rPr lang="es-MX" smtClean="0"/>
              <a:t>19/03/2018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5F5251-F8E3-463D-AC77-25D596D5B5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8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0D5F98-8D36-4A37-8887-B859445F28A0}"/>
              </a:ext>
            </a:extLst>
          </p:cNvPr>
          <p:cNvSpPr txBox="1"/>
          <p:nvPr/>
        </p:nvSpPr>
        <p:spPr>
          <a:xfrm>
            <a:off x="1511165" y="154004"/>
            <a:ext cx="6962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/>
              <a:t>IDENTIDAD  Y  HUELLA</a:t>
            </a:r>
          </a:p>
          <a:p>
            <a:r>
              <a:rPr lang="es-MX" sz="5400" dirty="0"/>
              <a:t>DIGITAL.</a:t>
            </a:r>
            <a:r>
              <a:rPr lang="es-MX" sz="2000" dirty="0"/>
              <a:t>[1]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FA0A87-E2A9-4B25-91AE-1C99CE4E001F}"/>
              </a:ext>
            </a:extLst>
          </p:cNvPr>
          <p:cNvSpPr txBox="1"/>
          <p:nvPr/>
        </p:nvSpPr>
        <p:spPr>
          <a:xfrm>
            <a:off x="1511165" y="2192955"/>
            <a:ext cx="6878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Definición:     </a:t>
            </a:r>
            <a:r>
              <a:rPr lang="es-MX" sz="2200" i="1" dirty="0">
                <a:solidFill>
                  <a:srgbClr val="FF0000"/>
                </a:solidFill>
              </a:rPr>
              <a:t>(coloquen aquí las ideas al respecto de estos </a:t>
            </a:r>
          </a:p>
          <a:p>
            <a:r>
              <a:rPr lang="es-MX" sz="2200" i="1" dirty="0">
                <a:solidFill>
                  <a:srgbClr val="FF0000"/>
                </a:solidFill>
              </a:rPr>
              <a:t>dos conceptos)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9EB48E-0FEF-498B-AB3D-DB123FA13A4C}"/>
              </a:ext>
            </a:extLst>
          </p:cNvPr>
          <p:cNvSpPr txBox="1"/>
          <p:nvPr/>
        </p:nvSpPr>
        <p:spPr>
          <a:xfrm>
            <a:off x="3108960" y="6140917"/>
            <a:ext cx="6174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/>
              <a:t>[1] Fuentes:</a:t>
            </a:r>
          </a:p>
          <a:p>
            <a:r>
              <a:rPr lang="es-MX" sz="1500" dirty="0"/>
              <a:t>https://prezi.com/uncxhqhxj9rk/identidad-digital-y-huella-digital/</a:t>
            </a:r>
          </a:p>
          <a:p>
            <a:r>
              <a:rPr lang="es-MX" sz="1500" dirty="0"/>
              <a:t>https://www.internetsociety.org/es/tutorials/your-digital-footprint-matters/</a:t>
            </a:r>
          </a:p>
        </p:txBody>
      </p:sp>
    </p:spTree>
    <p:extLst>
      <p:ext uri="{BB962C8B-B14F-4D97-AF65-F5344CB8AC3E}">
        <p14:creationId xmlns:p14="http://schemas.microsoft.com/office/powerpoint/2010/main" val="214765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uplantación de identidad">
            <a:extLst>
              <a:ext uri="{FF2B5EF4-FFF2-40B4-BE49-F238E27FC236}">
                <a16:creationId xmlns:a16="http://schemas.microsoft.com/office/drawing/2014/main" id="{92ACAFEB-3901-435A-BBD5-7943B9BE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1" y="447842"/>
            <a:ext cx="3974877" cy="298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C3F3E85-A8C3-4988-B29A-0130BEFC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888" y="2542508"/>
            <a:ext cx="4107825" cy="386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28901F-8CCD-4A89-9C91-3D2C4F775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04" y="312821"/>
            <a:ext cx="4776084" cy="62323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DD9E5C-92EB-4EBC-A420-B3FE9952C409}"/>
              </a:ext>
            </a:extLst>
          </p:cNvPr>
          <p:cNvSpPr txBox="1"/>
          <p:nvPr/>
        </p:nvSpPr>
        <p:spPr>
          <a:xfrm>
            <a:off x="6824312" y="6092792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¿Qué es un GEEK?</a:t>
            </a:r>
          </a:p>
        </p:txBody>
      </p:sp>
    </p:spTree>
    <p:extLst>
      <p:ext uri="{BB962C8B-B14F-4D97-AF65-F5344CB8AC3E}">
        <p14:creationId xmlns:p14="http://schemas.microsoft.com/office/powerpoint/2010/main" val="33069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F0E71F-30C9-4913-A399-4D1470A8029C}"/>
              </a:ext>
            </a:extLst>
          </p:cNvPr>
          <p:cNvSpPr txBox="1"/>
          <p:nvPr/>
        </p:nvSpPr>
        <p:spPr>
          <a:xfrm>
            <a:off x="1934676" y="731518"/>
            <a:ext cx="3533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/>
              <a:t>Problema potencial.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01F357-48FE-4221-8D72-4E93AA524542}"/>
              </a:ext>
            </a:extLst>
          </p:cNvPr>
          <p:cNvSpPr txBox="1"/>
          <p:nvPr/>
        </p:nvSpPr>
        <p:spPr>
          <a:xfrm>
            <a:off x="1942701" y="1692440"/>
            <a:ext cx="6587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/>
              <a:t>Suplantación de identidad.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(Escribe cómo puede suceder y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qué medidas podemos tomar para no caer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en esto) </a:t>
            </a:r>
          </a:p>
        </p:txBody>
      </p:sp>
    </p:spTree>
    <p:extLst>
      <p:ext uri="{BB962C8B-B14F-4D97-AF65-F5344CB8AC3E}">
        <p14:creationId xmlns:p14="http://schemas.microsoft.com/office/powerpoint/2010/main" val="221621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034477-3259-479B-B102-43C8F1C0E9B1}"/>
              </a:ext>
            </a:extLst>
          </p:cNvPr>
          <p:cNvSpPr txBox="1"/>
          <p:nvPr/>
        </p:nvSpPr>
        <p:spPr>
          <a:xfrm>
            <a:off x="1934676" y="731518"/>
            <a:ext cx="6320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/>
              <a:t>Utilidad para trabajador y empleador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DFB93C-0B5A-4FEC-865C-608FD5BB4831}"/>
              </a:ext>
            </a:extLst>
          </p:cNvPr>
          <p:cNvSpPr txBox="1"/>
          <p:nvPr/>
        </p:nvSpPr>
        <p:spPr>
          <a:xfrm>
            <a:off x="1942701" y="1692440"/>
            <a:ext cx="5460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i="1" dirty="0">
                <a:solidFill>
                  <a:srgbClr val="FF0000"/>
                </a:solidFill>
              </a:rPr>
              <a:t>(Escribe cómo puede suceder esto) </a:t>
            </a:r>
          </a:p>
        </p:txBody>
      </p:sp>
    </p:spTree>
    <p:extLst>
      <p:ext uri="{BB962C8B-B14F-4D97-AF65-F5344CB8AC3E}">
        <p14:creationId xmlns:p14="http://schemas.microsoft.com/office/powerpoint/2010/main" val="342127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C15E6A-0E9C-47CC-93BA-DD2D62EA092B}"/>
              </a:ext>
            </a:extLst>
          </p:cNvPr>
          <p:cNvSpPr txBox="1"/>
          <p:nvPr/>
        </p:nvSpPr>
        <p:spPr>
          <a:xfrm>
            <a:off x="1934676" y="731518"/>
            <a:ext cx="3533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/>
              <a:t>Problema potencial.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DDCBC3-B8E6-4FD4-8FFD-AFA96C89AD82}"/>
              </a:ext>
            </a:extLst>
          </p:cNvPr>
          <p:cNvSpPr txBox="1"/>
          <p:nvPr/>
        </p:nvSpPr>
        <p:spPr>
          <a:xfrm>
            <a:off x="1942701" y="1692440"/>
            <a:ext cx="6587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/>
              <a:t>Geolocalización.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(Escribe cómo puede suceder y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qué medidas podemos tomar para no caer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en esto) </a:t>
            </a:r>
          </a:p>
        </p:txBody>
      </p:sp>
    </p:spTree>
    <p:extLst>
      <p:ext uri="{BB962C8B-B14F-4D97-AF65-F5344CB8AC3E}">
        <p14:creationId xmlns:p14="http://schemas.microsoft.com/office/powerpoint/2010/main" val="315474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8D53B5-46E7-472C-84B7-3C32C57054F9}"/>
              </a:ext>
            </a:extLst>
          </p:cNvPr>
          <p:cNvSpPr txBox="1"/>
          <p:nvPr/>
        </p:nvSpPr>
        <p:spPr>
          <a:xfrm>
            <a:off x="1934676" y="731518"/>
            <a:ext cx="5359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/>
              <a:t>Utilidad para avisos y mensajes</a:t>
            </a:r>
          </a:p>
          <a:p>
            <a:r>
              <a:rPr lang="es-MX" sz="3000" b="1" dirty="0"/>
              <a:t>(Internet de todas las cosas)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A634ECB-F732-4A0D-9BF7-2ACA4266A236}"/>
              </a:ext>
            </a:extLst>
          </p:cNvPr>
          <p:cNvSpPr txBox="1"/>
          <p:nvPr/>
        </p:nvSpPr>
        <p:spPr>
          <a:xfrm>
            <a:off x="1934676" y="2875002"/>
            <a:ext cx="54601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i="1" dirty="0">
                <a:solidFill>
                  <a:srgbClr val="FF0000"/>
                </a:solidFill>
              </a:rPr>
              <a:t>(Escribe cómo puede suceder esto) </a:t>
            </a:r>
          </a:p>
        </p:txBody>
      </p:sp>
    </p:spTree>
    <p:extLst>
      <p:ext uri="{BB962C8B-B14F-4D97-AF65-F5344CB8AC3E}">
        <p14:creationId xmlns:p14="http://schemas.microsoft.com/office/powerpoint/2010/main" val="250423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C5D837-3303-4FA9-B49B-011FCA5E4896}"/>
              </a:ext>
            </a:extLst>
          </p:cNvPr>
          <p:cNvSpPr txBox="1"/>
          <p:nvPr/>
        </p:nvSpPr>
        <p:spPr>
          <a:xfrm>
            <a:off x="1934676" y="731518"/>
            <a:ext cx="35333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/>
              <a:t>Problema potencial.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568113-46E4-4401-9160-B3895B9CA1BF}"/>
              </a:ext>
            </a:extLst>
          </p:cNvPr>
          <p:cNvSpPr txBox="1"/>
          <p:nvPr/>
        </p:nvSpPr>
        <p:spPr>
          <a:xfrm>
            <a:off x="1942701" y="1692440"/>
            <a:ext cx="65870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/>
              <a:t>Pérdida de la privacidad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(Escribe cómo puede suceder y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qué medidas podemos tomar para no caer</a:t>
            </a:r>
          </a:p>
          <a:p>
            <a:r>
              <a:rPr lang="es-MX" sz="3000" i="1" dirty="0">
                <a:solidFill>
                  <a:srgbClr val="FF0000"/>
                </a:solidFill>
              </a:rPr>
              <a:t>en esto) </a:t>
            </a:r>
          </a:p>
        </p:txBody>
      </p:sp>
    </p:spTree>
    <p:extLst>
      <p:ext uri="{BB962C8B-B14F-4D97-AF65-F5344CB8AC3E}">
        <p14:creationId xmlns:p14="http://schemas.microsoft.com/office/powerpoint/2010/main" val="366465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FC57F5-1D8C-4B95-9FE6-9C789D71D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1" y="3609248"/>
            <a:ext cx="6333423" cy="27915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BC7029-5148-40B2-B425-0F53A4929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8" y="282903"/>
            <a:ext cx="7902341" cy="29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7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suplantación de identidad">
            <a:extLst>
              <a:ext uri="{FF2B5EF4-FFF2-40B4-BE49-F238E27FC236}">
                <a16:creationId xmlns:a16="http://schemas.microsoft.com/office/drawing/2014/main" id="{4CCA15B5-B5A5-41CD-A098-08186AF6B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5" y="567314"/>
            <a:ext cx="7128707" cy="53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9D8194-F837-4130-94ED-617CCF0FDC75}"/>
              </a:ext>
            </a:extLst>
          </p:cNvPr>
          <p:cNvSpPr txBox="1"/>
          <p:nvPr/>
        </p:nvSpPr>
        <p:spPr>
          <a:xfrm>
            <a:off x="4966637" y="6290686"/>
            <a:ext cx="410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 Difunde en línea tu HISTORIA LABORAL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541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8F4058-4FCA-4C4F-B818-7ED71D68A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2" y="246206"/>
            <a:ext cx="3443898" cy="41477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FA122E-7097-49B0-8B0B-A5C0B62BC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89" y="2569115"/>
            <a:ext cx="4666306" cy="34939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F429707-56DB-419D-9517-1AFA20792E1B}"/>
              </a:ext>
            </a:extLst>
          </p:cNvPr>
          <p:cNvSpPr txBox="1"/>
          <p:nvPr/>
        </p:nvSpPr>
        <p:spPr>
          <a:xfrm>
            <a:off x="3570973" y="6347511"/>
            <a:ext cx="518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Ventajas e inconvenientes de la GEOLOCALIZACION</a:t>
            </a:r>
          </a:p>
        </p:txBody>
      </p:sp>
    </p:spTree>
    <p:extLst>
      <p:ext uri="{BB962C8B-B14F-4D97-AF65-F5344CB8AC3E}">
        <p14:creationId xmlns:p14="http://schemas.microsoft.com/office/powerpoint/2010/main" val="1895660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146</TotalTime>
  <Words>167</Words>
  <Application>Microsoft Office PowerPoint</Application>
  <PresentationFormat>Carta (216 x 279 mm)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Corbel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RASSO</dc:creator>
  <cp:lastModifiedBy>HECTOR RASSO</cp:lastModifiedBy>
  <cp:revision>11</cp:revision>
  <dcterms:created xsi:type="dcterms:W3CDTF">2018-03-15T16:40:22Z</dcterms:created>
  <dcterms:modified xsi:type="dcterms:W3CDTF">2018-03-20T02:17:12Z</dcterms:modified>
</cp:coreProperties>
</file>