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8" r:id="rId3"/>
    <p:sldId id="259" r:id="rId4"/>
    <p:sldId id="260" r:id="rId5"/>
    <p:sldId id="258" r:id="rId6"/>
    <p:sldId id="257" r:id="rId7"/>
    <p:sldId id="262" r:id="rId8"/>
    <p:sldId id="267" r:id="rId9"/>
  </p:sldIdLst>
  <p:sldSz cx="9144000" cy="6858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86" d="100"/>
          <a:sy n="86" d="100"/>
        </p:scale>
        <p:origin x="131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203200" y="0"/>
            <a:ext cx="3778250" cy="6858001"/>
            <a:chOff x="203200" y="0"/>
            <a:chExt cx="3778250" cy="6858001"/>
          </a:xfrm>
        </p:grpSpPr>
        <p:sp>
          <p:nvSpPr>
            <p:cNvPr id="14" name="Freeform 6"/>
            <p:cNvSpPr/>
            <p:nvPr/>
          </p:nvSpPr>
          <p:spPr bwMode="auto">
            <a:xfrm>
              <a:off x="641350" y="0"/>
              <a:ext cx="1365250" cy="3971925"/>
            </a:xfrm>
            <a:custGeom>
              <a:avLst/>
              <a:gdLst/>
              <a:ahLst/>
              <a:cxnLst/>
              <a:rect l="0" t="0" r="r" b="b"/>
              <a:pathLst>
                <a:path w="860" h="2502">
                  <a:moveTo>
                    <a:pt x="0" y="2445"/>
                  </a:moveTo>
                  <a:lnTo>
                    <a:pt x="228" y="2502"/>
                  </a:lnTo>
                  <a:lnTo>
                    <a:pt x="860" y="0"/>
                  </a:lnTo>
                  <a:lnTo>
                    <a:pt x="620" y="0"/>
                  </a:lnTo>
                  <a:lnTo>
                    <a:pt x="0" y="24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s-MX"/>
            </a:p>
          </p:txBody>
        </p:sp>
        <p:sp>
          <p:nvSpPr>
            <p:cNvPr id="15" name="Freeform 7"/>
            <p:cNvSpPr/>
            <p:nvPr/>
          </p:nvSpPr>
          <p:spPr bwMode="auto">
            <a:xfrm>
              <a:off x="203200" y="0"/>
              <a:ext cx="1336675" cy="3862388"/>
            </a:xfrm>
            <a:custGeom>
              <a:avLst/>
              <a:gdLst/>
              <a:ahLst/>
              <a:cxnLst/>
              <a:rect l="0" t="0" r="r" b="b"/>
              <a:pathLst>
                <a:path w="842" h="2433">
                  <a:moveTo>
                    <a:pt x="842" y="0"/>
                  </a:moveTo>
                  <a:lnTo>
                    <a:pt x="602" y="0"/>
                  </a:lnTo>
                  <a:lnTo>
                    <a:pt x="0" y="2376"/>
                  </a:lnTo>
                  <a:lnTo>
                    <a:pt x="228" y="2433"/>
                  </a:lnTo>
                  <a:lnTo>
                    <a:pt x="842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/>
            <a:lstStyle/>
            <a:p>
              <a:endParaRPr lang="es-MX"/>
            </a:p>
          </p:txBody>
        </p:sp>
        <p:sp>
          <p:nvSpPr>
            <p:cNvPr id="16" name="Freeform 8"/>
            <p:cNvSpPr/>
            <p:nvPr/>
          </p:nvSpPr>
          <p:spPr bwMode="auto">
            <a:xfrm>
              <a:off x="207963" y="3776663"/>
              <a:ext cx="1936750" cy="3081338"/>
            </a:xfrm>
            <a:custGeom>
              <a:avLst/>
              <a:gdLst/>
              <a:ahLst/>
              <a:cxnLst/>
              <a:rect l="0" t="0" r="r" b="b"/>
              <a:pathLst>
                <a:path w="1220" h="1941">
                  <a:moveTo>
                    <a:pt x="0" y="0"/>
                  </a:moveTo>
                  <a:lnTo>
                    <a:pt x="1166" y="1941"/>
                  </a:lnTo>
                  <a:lnTo>
                    <a:pt x="1220" y="19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/>
            <a:lstStyle/>
            <a:p>
              <a:endParaRPr lang="es-MX"/>
            </a:p>
          </p:txBody>
        </p:sp>
        <p:sp>
          <p:nvSpPr>
            <p:cNvPr id="20" name="Freeform 9"/>
            <p:cNvSpPr/>
            <p:nvPr/>
          </p:nvSpPr>
          <p:spPr bwMode="auto">
            <a:xfrm>
              <a:off x="646113" y="3886200"/>
              <a:ext cx="2373313" cy="2971800"/>
            </a:xfrm>
            <a:custGeom>
              <a:avLst/>
              <a:gdLst/>
              <a:ahLst/>
              <a:cxnLst/>
              <a:rect l="0" t="0" r="r" b="b"/>
              <a:pathLst>
                <a:path w="1495" h="1872">
                  <a:moveTo>
                    <a:pt x="1495" y="1872"/>
                  </a:moveTo>
                  <a:lnTo>
                    <a:pt x="0" y="0"/>
                  </a:lnTo>
                  <a:lnTo>
                    <a:pt x="1442" y="1872"/>
                  </a:lnTo>
                  <a:lnTo>
                    <a:pt x="1495" y="1872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endParaRPr lang="es-MX"/>
            </a:p>
          </p:txBody>
        </p:sp>
        <p:sp>
          <p:nvSpPr>
            <p:cNvPr id="21" name="Freeform 10"/>
            <p:cNvSpPr/>
            <p:nvPr/>
          </p:nvSpPr>
          <p:spPr bwMode="auto">
            <a:xfrm>
              <a:off x="641350" y="3881438"/>
              <a:ext cx="3340100" cy="2976563"/>
            </a:xfrm>
            <a:custGeom>
              <a:avLst/>
              <a:gdLst/>
              <a:ahLst/>
              <a:cxnLst/>
              <a:rect l="0" t="0" r="r" b="b"/>
              <a:pathLst>
                <a:path w="2104" h="1875">
                  <a:moveTo>
                    <a:pt x="0" y="0"/>
                  </a:moveTo>
                  <a:lnTo>
                    <a:pt x="3" y="3"/>
                  </a:lnTo>
                  <a:lnTo>
                    <a:pt x="1498" y="1875"/>
                  </a:lnTo>
                  <a:lnTo>
                    <a:pt x="2104" y="1875"/>
                  </a:lnTo>
                  <a:lnTo>
                    <a:pt x="228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endParaRPr lang="es-MX"/>
            </a:p>
          </p:txBody>
        </p:sp>
        <p:sp>
          <p:nvSpPr>
            <p:cNvPr id="22" name="Freeform 11"/>
            <p:cNvSpPr/>
            <p:nvPr/>
          </p:nvSpPr>
          <p:spPr bwMode="auto">
            <a:xfrm>
              <a:off x="203200" y="3771900"/>
              <a:ext cx="2660650" cy="3086100"/>
            </a:xfrm>
            <a:custGeom>
              <a:avLst/>
              <a:gdLst/>
              <a:ahLst/>
              <a:cxnLst/>
              <a:rect l="0" t="0" r="r" b="b"/>
              <a:pathLst>
                <a:path w="1676" h="1944">
                  <a:moveTo>
                    <a:pt x="1676" y="1944"/>
                  </a:moveTo>
                  <a:lnTo>
                    <a:pt x="264" y="111"/>
                  </a:lnTo>
                  <a:lnTo>
                    <a:pt x="225" y="60"/>
                  </a:lnTo>
                  <a:lnTo>
                    <a:pt x="228" y="60"/>
                  </a:lnTo>
                  <a:lnTo>
                    <a:pt x="264" y="111"/>
                  </a:lnTo>
                  <a:lnTo>
                    <a:pt x="234" y="69"/>
                  </a:lnTo>
                  <a:lnTo>
                    <a:pt x="228" y="57"/>
                  </a:lnTo>
                  <a:lnTo>
                    <a:pt x="222" y="54"/>
                  </a:lnTo>
                  <a:lnTo>
                    <a:pt x="0" y="0"/>
                  </a:lnTo>
                  <a:lnTo>
                    <a:pt x="3" y="3"/>
                  </a:lnTo>
                  <a:lnTo>
                    <a:pt x="1223" y="1944"/>
                  </a:lnTo>
                  <a:lnTo>
                    <a:pt x="1676" y="19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/>
            <a:lstStyle/>
            <a:p>
              <a:endParaRPr lang="es-MX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9673" y="914401"/>
            <a:ext cx="6947127" cy="3488266"/>
          </a:xfrm>
        </p:spPr>
        <p:txBody>
          <a:bodyPr anchor="b">
            <a:normAutofit/>
          </a:bodyPr>
          <a:lstStyle>
            <a:lvl1pPr algn="r">
              <a:defRPr sz="5400">
                <a:effectLst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24238" y="4402666"/>
            <a:ext cx="5762563" cy="1364531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25773" y="6117336"/>
            <a:ext cx="857473" cy="365125"/>
          </a:xfrm>
        </p:spPr>
        <p:txBody>
          <a:bodyPr/>
          <a:lstStyle/>
          <a:p>
            <a:fld id="{35AF5349-0C9A-42E5-B58E-B7AC333245BC}" type="datetimeFigureOut">
              <a:rPr lang="es-MX" smtClean="0"/>
              <a:t>12/jun.2026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23733" y="6117336"/>
            <a:ext cx="3609438" cy="365125"/>
          </a:xfrm>
        </p:spPr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5320" y="6117336"/>
            <a:ext cx="411480" cy="365125"/>
          </a:xfrm>
        </p:spPr>
        <p:txBody>
          <a:bodyPr/>
          <a:lstStyle/>
          <a:p>
            <a:fld id="{795F5251-F8E3-463D-AC77-25D596D5B5BF}" type="slidenum">
              <a:rPr lang="es-MX" smtClean="0"/>
              <a:t>‹Nº›</a:t>
            </a:fld>
            <a:endParaRPr lang="es-MX"/>
          </a:p>
        </p:txBody>
      </p:sp>
      <p:sp>
        <p:nvSpPr>
          <p:cNvPr id="23" name="Freeform 12"/>
          <p:cNvSpPr/>
          <p:nvPr/>
        </p:nvSpPr>
        <p:spPr bwMode="auto">
          <a:xfrm>
            <a:off x="203200" y="3771900"/>
            <a:ext cx="361950" cy="90488"/>
          </a:xfrm>
          <a:custGeom>
            <a:avLst/>
            <a:gdLst/>
            <a:ahLst/>
            <a:cxnLst/>
            <a:rect l="0" t="0" r="r" b="b"/>
            <a:pathLst>
              <a:path w="228" h="57">
                <a:moveTo>
                  <a:pt x="228" y="57"/>
                </a:moveTo>
                <a:lnTo>
                  <a:pt x="0" y="0"/>
                </a:lnTo>
                <a:lnTo>
                  <a:pt x="222" y="54"/>
                </a:lnTo>
                <a:lnTo>
                  <a:pt x="228" y="57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s-MX"/>
          </a:p>
        </p:txBody>
      </p:sp>
      <p:sp>
        <p:nvSpPr>
          <p:cNvPr id="24" name="Freeform 13"/>
          <p:cNvSpPr/>
          <p:nvPr/>
        </p:nvSpPr>
        <p:spPr bwMode="auto">
          <a:xfrm>
            <a:off x="560388" y="3867150"/>
            <a:ext cx="61913" cy="80963"/>
          </a:xfrm>
          <a:custGeom>
            <a:avLst/>
            <a:gdLst/>
            <a:ahLst/>
            <a:cxnLst/>
            <a:rect l="0" t="0" r="r" b="b"/>
            <a:pathLst>
              <a:path w="39" h="51">
                <a:moveTo>
                  <a:pt x="0" y="0"/>
                </a:moveTo>
                <a:lnTo>
                  <a:pt x="39" y="51"/>
                </a:lnTo>
                <a:lnTo>
                  <a:pt x="3" y="0"/>
                </a:lnTo>
                <a:lnTo>
                  <a:pt x="0" y="0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98510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3" y="4732865"/>
            <a:ext cx="751599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89975" y="932112"/>
            <a:ext cx="6171065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3523" y="5299603"/>
            <a:ext cx="751599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F5349-0C9A-42E5-B58E-B7AC333245BC}" type="datetimeFigureOut">
              <a:rPr lang="es-MX" smtClean="0"/>
              <a:t>12/jun.2026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F5251-F8E3-463D-AC77-25D596D5B5B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685254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4" y="685800"/>
            <a:ext cx="751599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343400"/>
            <a:ext cx="7515992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F5349-0C9A-42E5-B58E-B7AC333245BC}" type="datetimeFigureOut">
              <a:rPr lang="es-MX" smtClean="0"/>
              <a:t>12/jun.2026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F5251-F8E3-463D-AC77-25D596D5B5B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648171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969421" y="8630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72197" y="2819399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6741" y="685801"/>
            <a:ext cx="6974115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598235" y="3428999"/>
            <a:ext cx="6631128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3" y="4343400"/>
            <a:ext cx="751599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F5349-0C9A-42E5-B58E-B7AC333245BC}" type="datetimeFigureOut">
              <a:rPr lang="es-MX" smtClean="0"/>
              <a:t>12/jun.2026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F5251-F8E3-463D-AC77-25D596D5B5B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692546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5" y="3308581"/>
            <a:ext cx="751598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777381"/>
            <a:ext cx="751599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F5349-0C9A-42E5-B58E-B7AC333245BC}" type="datetimeFigureOut">
              <a:rPr lang="es-MX" smtClean="0"/>
              <a:t>12/jun.2026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F5251-F8E3-463D-AC77-25D596D5B5B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387570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969421" y="8630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72197" y="2819399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6741" y="685801"/>
            <a:ext cx="6974115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3525" y="3886200"/>
            <a:ext cx="751599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/>
              <a:t>Editar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775200"/>
            <a:ext cx="751599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F5349-0C9A-42E5-B58E-B7AC333245BC}" type="datetimeFigureOut">
              <a:rPr lang="es-MX" smtClean="0"/>
              <a:t>12/jun.2026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F5251-F8E3-463D-AC77-25D596D5B5B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872302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5" y="685801"/>
            <a:ext cx="7515991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3524" y="3505200"/>
            <a:ext cx="7515992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/>
              <a:t>Editar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343400"/>
            <a:ext cx="7515992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F5349-0C9A-42E5-B58E-B7AC333245BC}" type="datetimeFigureOut">
              <a:rPr lang="es-MX" smtClean="0"/>
              <a:t>12/jun.2026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F5251-F8E3-463D-AC77-25D596D5B5B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404036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F5349-0C9A-42E5-B58E-B7AC333245BC}" type="datetimeFigureOut">
              <a:rPr lang="es-MX" smtClean="0"/>
              <a:t>12/jun.2026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F5251-F8E3-463D-AC77-25D596D5B5B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900388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01393" y="685800"/>
            <a:ext cx="1328123" cy="510540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3524" y="685800"/>
            <a:ext cx="6016373" cy="5105400"/>
          </a:xfrm>
        </p:spPr>
        <p:txBody>
          <a:bodyPr vert="eaVert" anchor="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F5349-0C9A-42E5-B58E-B7AC333245BC}" type="datetimeFigureOut">
              <a:rPr lang="es-MX" smtClean="0"/>
              <a:t>12/jun.2026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F5251-F8E3-463D-AC77-25D596D5B5B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652714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9812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2133" y="2667000"/>
            <a:ext cx="7704667" cy="3332816"/>
          </a:xfrm>
        </p:spPr>
        <p:txBody>
          <a:bodyPr anchor="ctr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44329" y="6108173"/>
            <a:ext cx="857473" cy="365125"/>
          </a:xfrm>
        </p:spPr>
        <p:txBody>
          <a:bodyPr/>
          <a:lstStyle/>
          <a:p>
            <a:fld id="{35AF5349-0C9A-42E5-B58E-B7AC333245BC}" type="datetimeFigureOut">
              <a:rPr lang="es-MX" smtClean="0"/>
              <a:t>12/jun.2026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72647" y="6108173"/>
            <a:ext cx="5314517" cy="365125"/>
          </a:xfrm>
        </p:spPr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58967" y="6108173"/>
            <a:ext cx="427833" cy="365125"/>
          </a:xfrm>
        </p:spPr>
        <p:txBody>
          <a:bodyPr/>
          <a:lstStyle/>
          <a:p>
            <a:fld id="{795F5251-F8E3-463D-AC77-25D596D5B5B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95430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6995" y="2666998"/>
            <a:ext cx="6699805" cy="2360071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6998" y="5027070"/>
            <a:ext cx="6699802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F5349-0C9A-42E5-B58E-B7AC333245BC}" type="datetimeFigureOut">
              <a:rPr lang="es-MX" smtClean="0"/>
              <a:t>12/jun.2026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3317" y="6116070"/>
            <a:ext cx="413483" cy="365125"/>
          </a:xfrm>
        </p:spPr>
        <p:txBody>
          <a:bodyPr/>
          <a:lstStyle/>
          <a:p>
            <a:fld id="{795F5251-F8E3-463D-AC77-25D596D5B5B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122757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685801"/>
            <a:ext cx="7704667" cy="1752599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82133" y="2667000"/>
            <a:ext cx="3739896" cy="336867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46904" y="2667000"/>
            <a:ext cx="3739896" cy="334682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F5349-0C9A-42E5-B58E-B7AC333245BC}" type="datetimeFigureOut">
              <a:rPr lang="es-MX" smtClean="0"/>
              <a:t>12/jun.2026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F5251-F8E3-463D-AC77-25D596D5B5B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155163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29481" y="2658533"/>
            <a:ext cx="345629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3523" y="3335336"/>
            <a:ext cx="3672248" cy="2665259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61710" y="2667000"/>
            <a:ext cx="3467806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57266" y="3335336"/>
            <a:ext cx="3672248" cy="2665259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F5349-0C9A-42E5-B58E-B7AC333245BC}" type="datetimeFigureOut">
              <a:rPr lang="es-MX" smtClean="0"/>
              <a:t>12/jun.2026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F5251-F8E3-463D-AC77-25D596D5B5B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156397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F5349-0C9A-42E5-B58E-B7AC333245BC}" type="datetimeFigureOut">
              <a:rPr lang="es-MX" smtClean="0"/>
              <a:t>12/jun.2026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F5251-F8E3-463D-AC77-25D596D5B5B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351708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F5349-0C9A-42E5-B58E-B7AC333245BC}" type="datetimeFigureOut">
              <a:rPr lang="es-MX" smtClean="0"/>
              <a:t>12/jun.2026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F5251-F8E3-463D-AC77-25D596D5B5B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051499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4" y="1600200"/>
            <a:ext cx="2662534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7553" y="685800"/>
            <a:ext cx="4681962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3524" y="2971800"/>
            <a:ext cx="2662534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F5349-0C9A-42E5-B58E-B7AC333245BC}" type="datetimeFigureOut">
              <a:rPr lang="es-MX" smtClean="0"/>
              <a:t>12/jun.2026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F5251-F8E3-463D-AC77-25D596D5B5B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021744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2332" y="1752599"/>
            <a:ext cx="4070679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97495" y="914400"/>
            <a:ext cx="2461371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2332" y="3124199"/>
            <a:ext cx="4070679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F5349-0C9A-42E5-B58E-B7AC333245BC}" type="datetimeFigureOut">
              <a:rPr lang="es-MX" smtClean="0"/>
              <a:t>12/jun.2026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F5251-F8E3-463D-AC77-25D596D5B5B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547708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0"/>
            <a:ext cx="2132013" cy="6858001"/>
            <a:chOff x="0" y="0"/>
            <a:chExt cx="2132013" cy="6858001"/>
          </a:xfrm>
        </p:grpSpPr>
        <p:sp>
          <p:nvSpPr>
            <p:cNvPr id="15" name="Freeform 6"/>
            <p:cNvSpPr/>
            <p:nvPr/>
          </p:nvSpPr>
          <p:spPr bwMode="auto">
            <a:xfrm>
              <a:off x="0" y="0"/>
              <a:ext cx="1073150" cy="5291138"/>
            </a:xfrm>
            <a:custGeom>
              <a:avLst/>
              <a:gdLst/>
              <a:ahLst/>
              <a:cxnLst/>
              <a:rect l="0" t="0" r="r" b="b"/>
              <a:pathLst>
                <a:path w="676" h="3333">
                  <a:moveTo>
                    <a:pt x="0" y="3132"/>
                  </a:moveTo>
                  <a:lnTo>
                    <a:pt x="0" y="3312"/>
                  </a:lnTo>
                  <a:lnTo>
                    <a:pt x="126" y="3333"/>
                  </a:lnTo>
                  <a:lnTo>
                    <a:pt x="676" y="0"/>
                  </a:lnTo>
                  <a:lnTo>
                    <a:pt x="514" y="0"/>
                  </a:lnTo>
                  <a:lnTo>
                    <a:pt x="0" y="313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s-MX"/>
            </a:p>
          </p:txBody>
        </p:sp>
        <p:sp>
          <p:nvSpPr>
            <p:cNvPr id="16" name="Freeform 7"/>
            <p:cNvSpPr/>
            <p:nvPr/>
          </p:nvSpPr>
          <p:spPr bwMode="auto">
            <a:xfrm>
              <a:off x="0" y="0"/>
              <a:ext cx="758825" cy="4624388"/>
            </a:xfrm>
            <a:custGeom>
              <a:avLst/>
              <a:gdLst/>
              <a:ahLst/>
              <a:cxnLst/>
              <a:rect l="0" t="0" r="r" b="b"/>
              <a:pathLst>
                <a:path w="478" h="2913">
                  <a:moveTo>
                    <a:pt x="478" y="0"/>
                  </a:moveTo>
                  <a:lnTo>
                    <a:pt x="318" y="0"/>
                  </a:lnTo>
                  <a:lnTo>
                    <a:pt x="0" y="1938"/>
                  </a:lnTo>
                  <a:lnTo>
                    <a:pt x="0" y="2913"/>
                  </a:lnTo>
                  <a:lnTo>
                    <a:pt x="478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/>
            <a:lstStyle/>
            <a:p>
              <a:endParaRPr lang="es-MX"/>
            </a:p>
          </p:txBody>
        </p:sp>
        <p:sp>
          <p:nvSpPr>
            <p:cNvPr id="17" name="Freeform 8"/>
            <p:cNvSpPr/>
            <p:nvPr/>
          </p:nvSpPr>
          <p:spPr bwMode="auto">
            <a:xfrm>
              <a:off x="0" y="5662613"/>
              <a:ext cx="906463" cy="1195388"/>
            </a:xfrm>
            <a:custGeom>
              <a:avLst/>
              <a:gdLst/>
              <a:ahLst/>
              <a:cxnLst/>
              <a:rect l="0" t="0" r="r" b="b"/>
              <a:pathLst>
                <a:path w="571" h="753">
                  <a:moveTo>
                    <a:pt x="0" y="0"/>
                  </a:moveTo>
                  <a:lnTo>
                    <a:pt x="0" y="12"/>
                  </a:lnTo>
                  <a:lnTo>
                    <a:pt x="538" y="753"/>
                  </a:lnTo>
                  <a:lnTo>
                    <a:pt x="571" y="7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/>
            <a:lstStyle/>
            <a:p>
              <a:endParaRPr lang="es-MX"/>
            </a:p>
          </p:txBody>
        </p:sp>
        <p:sp>
          <p:nvSpPr>
            <p:cNvPr id="18" name="Freeform 9"/>
            <p:cNvSpPr/>
            <p:nvPr/>
          </p:nvSpPr>
          <p:spPr bwMode="auto">
            <a:xfrm>
              <a:off x="0" y="5295900"/>
              <a:ext cx="1487488" cy="1562100"/>
            </a:xfrm>
            <a:custGeom>
              <a:avLst/>
              <a:gdLst/>
              <a:ahLst/>
              <a:cxnLst/>
              <a:rect l="0" t="0" r="r" b="b"/>
              <a:pathLst>
                <a:path w="937" h="984">
                  <a:moveTo>
                    <a:pt x="0" y="0"/>
                  </a:moveTo>
                  <a:lnTo>
                    <a:pt x="0" y="3"/>
                  </a:lnTo>
                  <a:lnTo>
                    <a:pt x="901" y="984"/>
                  </a:lnTo>
                  <a:lnTo>
                    <a:pt x="937" y="9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endParaRPr lang="es-MX"/>
            </a:p>
          </p:txBody>
        </p:sp>
        <p:sp>
          <p:nvSpPr>
            <p:cNvPr id="19" name="Freeform 10"/>
            <p:cNvSpPr/>
            <p:nvPr/>
          </p:nvSpPr>
          <p:spPr bwMode="auto">
            <a:xfrm>
              <a:off x="0" y="5257800"/>
              <a:ext cx="2132013" cy="1600200"/>
            </a:xfrm>
            <a:custGeom>
              <a:avLst/>
              <a:gdLst/>
              <a:ahLst/>
              <a:cxnLst/>
              <a:rect l="0" t="0" r="r" b="b"/>
              <a:pathLst>
                <a:path w="1343" h="1008">
                  <a:moveTo>
                    <a:pt x="0" y="24"/>
                  </a:moveTo>
                  <a:lnTo>
                    <a:pt x="937" y="1008"/>
                  </a:lnTo>
                  <a:lnTo>
                    <a:pt x="1343" y="1008"/>
                  </a:lnTo>
                  <a:lnTo>
                    <a:pt x="126" y="21"/>
                  </a:lnTo>
                  <a:lnTo>
                    <a:pt x="0" y="0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endParaRPr lang="es-MX"/>
            </a:p>
          </p:txBody>
        </p:sp>
        <p:sp>
          <p:nvSpPr>
            <p:cNvPr id="20" name="Freeform 11"/>
            <p:cNvSpPr/>
            <p:nvPr/>
          </p:nvSpPr>
          <p:spPr bwMode="auto">
            <a:xfrm>
              <a:off x="0" y="5357813"/>
              <a:ext cx="1377950" cy="1500188"/>
            </a:xfrm>
            <a:custGeom>
              <a:avLst/>
              <a:gdLst/>
              <a:ahLst/>
              <a:cxnLst/>
              <a:rect l="0" t="0" r="r" b="b"/>
              <a:pathLst>
                <a:path w="868" h="945">
                  <a:moveTo>
                    <a:pt x="0" y="192"/>
                  </a:moveTo>
                  <a:lnTo>
                    <a:pt x="571" y="945"/>
                  </a:lnTo>
                  <a:lnTo>
                    <a:pt x="868" y="945"/>
                  </a:lnTo>
                  <a:lnTo>
                    <a:pt x="0" y="0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/>
            <a:lstStyle/>
            <a:p>
              <a:endParaRPr lang="es-MX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9812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2134" y="2667000"/>
            <a:ext cx="7704666" cy="33569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8679" y="6116070"/>
            <a:ext cx="8574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5AF5349-0C9A-42E5-B58E-B7AC333245BC}" type="datetimeFigureOut">
              <a:rPr lang="es-MX" smtClean="0"/>
              <a:t>12/jun.2026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86997" y="6116070"/>
            <a:ext cx="5314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73317" y="6116070"/>
            <a:ext cx="4134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95F5251-F8E3-463D-AC77-25D596D5B5B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88847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5EF08599-3FED-4288-A20D-E7BCAC3B8E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13">
            <a:extLst>
              <a:ext uri="{FF2B5EF4-FFF2-40B4-BE49-F238E27FC236}">
                <a16:creationId xmlns:a16="http://schemas.microsoft.com/office/drawing/2014/main" id="{C884A6B2-90E9-4BDB-8503-71AC02D395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2699" y="-16933"/>
            <a:ext cx="5505449" cy="6883400"/>
          </a:xfrm>
          <a:custGeom>
            <a:avLst/>
            <a:gdLst>
              <a:gd name="connsiteX0" fmla="*/ 5427133 w 7340600"/>
              <a:gd name="connsiteY0" fmla="*/ 8466 h 6883400"/>
              <a:gd name="connsiteX1" fmla="*/ 4783666 w 7340600"/>
              <a:gd name="connsiteY1" fmla="*/ 2573866 h 6883400"/>
              <a:gd name="connsiteX2" fmla="*/ 7340600 w 7340600"/>
              <a:gd name="connsiteY2" fmla="*/ 6874933 h 6883400"/>
              <a:gd name="connsiteX3" fmla="*/ 0 w 7340600"/>
              <a:gd name="connsiteY3" fmla="*/ 6883400 h 6883400"/>
              <a:gd name="connsiteX4" fmla="*/ 8466 w 7340600"/>
              <a:gd name="connsiteY4" fmla="*/ 0 h 6883400"/>
              <a:gd name="connsiteX5" fmla="*/ 5427133 w 7340600"/>
              <a:gd name="connsiteY5" fmla="*/ 8466 h 688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340600" h="6883400">
                <a:moveTo>
                  <a:pt x="5427133" y="8466"/>
                </a:moveTo>
                <a:lnTo>
                  <a:pt x="4783666" y="2573866"/>
                </a:lnTo>
                <a:lnTo>
                  <a:pt x="7340600" y="6874933"/>
                </a:lnTo>
                <a:lnTo>
                  <a:pt x="0" y="6883400"/>
                </a:lnTo>
                <a:lnTo>
                  <a:pt x="8466" y="0"/>
                </a:lnTo>
                <a:lnTo>
                  <a:pt x="5427133" y="8466"/>
                </a:lnTo>
                <a:close/>
              </a:path>
            </a:pathLst>
          </a:custGeom>
          <a:solidFill>
            <a:schemeClr val="tx1">
              <a:lumMod val="95000"/>
              <a:lumOff val="5000"/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A10D5F98-8D36-4A37-8887-B859445F28A0}"/>
              </a:ext>
            </a:extLst>
          </p:cNvPr>
          <p:cNvSpPr txBox="1"/>
          <p:nvPr/>
        </p:nvSpPr>
        <p:spPr>
          <a:xfrm>
            <a:off x="4875893" y="1460550"/>
            <a:ext cx="3851112" cy="223986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sz="4600" b="1" dirty="0">
                <a:ln w="3175" cmpd="sng">
                  <a:noFill/>
                </a:ln>
                <a:latin typeface="+mj-lt"/>
                <a:ea typeface="+mj-ea"/>
                <a:cs typeface="+mj-cs"/>
              </a:rPr>
              <a:t>IDENTIDAD  Y  HUELLA</a:t>
            </a:r>
          </a:p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sz="4600" b="1" dirty="0">
                <a:ln w="3175" cmpd="sng">
                  <a:noFill/>
                </a:ln>
                <a:latin typeface="+mj-lt"/>
                <a:ea typeface="+mj-ea"/>
                <a:cs typeface="+mj-cs"/>
              </a:rPr>
              <a:t>DIGITAL.</a:t>
            </a:r>
            <a:r>
              <a:rPr lang="en-US" sz="2000" b="1" dirty="0">
                <a:ln w="3175" cmpd="sng">
                  <a:noFill/>
                </a:ln>
                <a:latin typeface="+mj-lt"/>
                <a:ea typeface="+mj-ea"/>
                <a:cs typeface="+mj-cs"/>
              </a:rPr>
              <a:t>[1]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9046BC8-D404-4E7D-9202-A07F3FDD3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648076" y="-4763"/>
            <a:ext cx="3761187" cy="6862763"/>
            <a:chOff x="2928938" y="-4763"/>
            <a:chExt cx="5014912" cy="6862763"/>
          </a:xfrm>
        </p:grpSpPr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id="{4C202215-4C35-450D-9F60-671C8F8DEB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s-MX"/>
            </a:p>
          </p:txBody>
        </p:sp>
        <p:sp>
          <p:nvSpPr>
            <p:cNvPr id="16" name="Freeform 7">
              <a:extLst>
                <a:ext uri="{FF2B5EF4-FFF2-40B4-BE49-F238E27FC236}">
                  <a16:creationId xmlns:a16="http://schemas.microsoft.com/office/drawing/2014/main" id="{F1A5BA8A-AEB4-4BCB-B86C-3F6A8E229C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/>
            <a:lstStyle/>
            <a:p>
              <a:endParaRPr lang="es-MX"/>
            </a:p>
          </p:txBody>
        </p:sp>
        <p:sp>
          <p:nvSpPr>
            <p:cNvPr id="17" name="Freeform 9">
              <a:extLst>
                <a:ext uri="{FF2B5EF4-FFF2-40B4-BE49-F238E27FC236}">
                  <a16:creationId xmlns:a16="http://schemas.microsoft.com/office/drawing/2014/main" id="{28AC2443-05F0-41CD-8D4A-63DE144F8B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/>
            <a:lstStyle/>
            <a:p>
              <a:endParaRPr lang="es-MX"/>
            </a:p>
          </p:txBody>
        </p:sp>
        <p:sp>
          <p:nvSpPr>
            <p:cNvPr id="18" name="Freeform 10">
              <a:extLst>
                <a:ext uri="{FF2B5EF4-FFF2-40B4-BE49-F238E27FC236}">
                  <a16:creationId xmlns:a16="http://schemas.microsoft.com/office/drawing/2014/main" id="{33E32F17-ED99-4969-B4D6-10A987D736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endParaRPr lang="es-MX"/>
            </a:p>
          </p:txBody>
        </p:sp>
        <p:sp>
          <p:nvSpPr>
            <p:cNvPr id="19" name="Freeform 11">
              <a:extLst>
                <a:ext uri="{FF2B5EF4-FFF2-40B4-BE49-F238E27FC236}">
                  <a16:creationId xmlns:a16="http://schemas.microsoft.com/office/drawing/2014/main" id="{5599A813-8424-4E53-95CA-85BF5470D6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endParaRPr lang="es-MX"/>
            </a:p>
          </p:txBody>
        </p:sp>
        <p:sp>
          <p:nvSpPr>
            <p:cNvPr id="20" name="Freeform 12">
              <a:extLst>
                <a:ext uri="{FF2B5EF4-FFF2-40B4-BE49-F238E27FC236}">
                  <a16:creationId xmlns:a16="http://schemas.microsoft.com/office/drawing/2014/main" id="{52431A4F-4662-480B-8AD3-394EACD7ED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/>
            <a:lstStyle/>
            <a:p>
              <a:endParaRPr lang="es-MX"/>
            </a:p>
          </p:txBody>
        </p:sp>
      </p:grpSp>
      <p:sp>
        <p:nvSpPr>
          <p:cNvPr id="2" name="CuadroTexto 1">
            <a:extLst>
              <a:ext uri="{FF2B5EF4-FFF2-40B4-BE49-F238E27FC236}">
                <a16:creationId xmlns:a16="http://schemas.microsoft.com/office/drawing/2014/main" id="{909EB48E-0FEF-498B-AB3D-DB123FA13A4C}"/>
              </a:ext>
            </a:extLst>
          </p:cNvPr>
          <p:cNvSpPr txBox="1"/>
          <p:nvPr/>
        </p:nvSpPr>
        <p:spPr>
          <a:xfrm>
            <a:off x="81477" y="6017223"/>
            <a:ext cx="418576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s-MX" sz="1000" dirty="0">
                <a:solidFill>
                  <a:schemeClr val="bg1"/>
                </a:solidFill>
              </a:rPr>
              <a:t>[1] Fuentes:</a:t>
            </a:r>
          </a:p>
          <a:p>
            <a:pPr>
              <a:spcAft>
                <a:spcPts val="600"/>
              </a:spcAft>
            </a:pPr>
            <a:r>
              <a:rPr lang="es-MX" sz="1000" dirty="0">
                <a:solidFill>
                  <a:schemeClr val="bg1"/>
                </a:solidFill>
              </a:rPr>
              <a:t>https://prezi.com/uncxhqhxj9rk/identidad-digital-y-huella-digital/</a:t>
            </a:r>
          </a:p>
          <a:p>
            <a:pPr>
              <a:spcAft>
                <a:spcPts val="600"/>
              </a:spcAft>
            </a:pPr>
            <a:r>
              <a:rPr lang="es-MX" sz="1000" dirty="0">
                <a:solidFill>
                  <a:schemeClr val="bg1"/>
                </a:solidFill>
              </a:rPr>
              <a:t>https://www.internetsociety.org/es/tutorials/your-digital-footprint-matters/</a:t>
            </a:r>
          </a:p>
        </p:txBody>
      </p:sp>
      <p:sp>
        <p:nvSpPr>
          <p:cNvPr id="3" name="Botón de acción: ir hacia delante o siguiente 2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185D6441-A0CD-41CB-9CC7-4D3CF4267A34}"/>
              </a:ext>
            </a:extLst>
          </p:cNvPr>
          <p:cNvSpPr/>
          <p:nvPr/>
        </p:nvSpPr>
        <p:spPr>
          <a:xfrm>
            <a:off x="8128932" y="6107185"/>
            <a:ext cx="704675" cy="617924"/>
          </a:xfrm>
          <a:prstGeom prst="actionButtonForwardNex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476532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4F7C6905-4DD7-427B-8081-17254FFF1090}"/>
              </a:ext>
            </a:extLst>
          </p:cNvPr>
          <p:cNvSpPr txBox="1"/>
          <p:nvPr/>
        </p:nvSpPr>
        <p:spPr>
          <a:xfrm>
            <a:off x="1150123" y="437904"/>
            <a:ext cx="7456982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b="1" dirty="0"/>
              <a:t>Í</a:t>
            </a:r>
            <a:r>
              <a:rPr lang="es-MX" sz="3000" b="1" dirty="0"/>
              <a:t>ndice</a:t>
            </a:r>
          </a:p>
          <a:p>
            <a:endParaRPr lang="es-MX" sz="3000" b="1" dirty="0"/>
          </a:p>
          <a:p>
            <a:pPr marL="514350" indent="-514350">
              <a:buAutoNum type="arabicPeriod"/>
            </a:pPr>
            <a:r>
              <a:rPr lang="es-MX" sz="3000" b="1" dirty="0"/>
              <a:t>Identidad y huella digital</a:t>
            </a:r>
          </a:p>
          <a:p>
            <a:pPr marL="514350" indent="-514350">
              <a:buAutoNum type="arabicPeriod"/>
            </a:pPr>
            <a:r>
              <a:rPr lang="es-MX" sz="3000" b="1" dirty="0"/>
              <a:t> Problemas potenciales</a:t>
            </a:r>
          </a:p>
          <a:p>
            <a:r>
              <a:rPr lang="es-MX" sz="3000" b="1" dirty="0"/>
              <a:t>       a. Suplantación de identidad</a:t>
            </a:r>
          </a:p>
          <a:p>
            <a:r>
              <a:rPr lang="es-MX" sz="3000" b="1" dirty="0"/>
              <a:t>       b. Geolocalización</a:t>
            </a:r>
          </a:p>
          <a:p>
            <a:r>
              <a:rPr lang="es-MX" sz="3000" b="1" dirty="0"/>
              <a:t>       c. Pérdida de privacidad</a:t>
            </a:r>
          </a:p>
          <a:p>
            <a:r>
              <a:rPr lang="es-MX" sz="3000" b="1" dirty="0"/>
              <a:t>3. Utilidad para trabajador y empleado</a:t>
            </a:r>
          </a:p>
          <a:p>
            <a:r>
              <a:rPr lang="es-MX" sz="3000" b="1" dirty="0"/>
              <a:t>4. Utilidad para avisos y mensajes</a:t>
            </a:r>
          </a:p>
        </p:txBody>
      </p:sp>
      <p:sp>
        <p:nvSpPr>
          <p:cNvPr id="6" name="Botón de acción: ir hacia delante o siguiente 5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8B31B547-86D3-4116-9501-86D41C9FBA5D}"/>
              </a:ext>
            </a:extLst>
          </p:cNvPr>
          <p:cNvSpPr/>
          <p:nvPr/>
        </p:nvSpPr>
        <p:spPr>
          <a:xfrm>
            <a:off x="8607105" y="6420096"/>
            <a:ext cx="419450" cy="305013"/>
          </a:xfrm>
          <a:prstGeom prst="actionButtonForwardNex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7" name="Botón de acción: ir hacia delante o siguiente 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4185D5E4-0ED4-4876-973F-E9F4A51C0BBC}"/>
              </a:ext>
            </a:extLst>
          </p:cNvPr>
          <p:cNvSpPr/>
          <p:nvPr/>
        </p:nvSpPr>
        <p:spPr>
          <a:xfrm flipH="1">
            <a:off x="8045042" y="6420096"/>
            <a:ext cx="404070" cy="305013"/>
          </a:xfrm>
          <a:prstGeom prst="actionButtonForwardNex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691324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E0C15E6A-0E9C-47CC-93BA-DD2D62EA092B}"/>
              </a:ext>
            </a:extLst>
          </p:cNvPr>
          <p:cNvSpPr txBox="1"/>
          <p:nvPr/>
        </p:nvSpPr>
        <p:spPr>
          <a:xfrm>
            <a:off x="1968231" y="132891"/>
            <a:ext cx="577480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000" b="1" dirty="0"/>
              <a:t>2. Problemas potenciales.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41DDCBC3-B8E6-4FD4-8FFD-AFA96C89AD82}"/>
              </a:ext>
            </a:extLst>
          </p:cNvPr>
          <p:cNvSpPr txBox="1"/>
          <p:nvPr/>
        </p:nvSpPr>
        <p:spPr>
          <a:xfrm>
            <a:off x="1968231" y="686889"/>
            <a:ext cx="626975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000" dirty="0"/>
              <a:t>b. Geolocalización.</a:t>
            </a:r>
          </a:p>
          <a:p>
            <a:r>
              <a:rPr lang="es-MX" sz="2000" i="1" dirty="0">
                <a:solidFill>
                  <a:srgbClr val="FF0000"/>
                </a:solidFill>
              </a:rPr>
              <a:t>(Escribe las ventajas y desventajas que tiene esta función) </a:t>
            </a:r>
          </a:p>
        </p:txBody>
      </p:sp>
      <p:sp>
        <p:nvSpPr>
          <p:cNvPr id="4" name="Botón de acción: ir hacia delante o siguiente 3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E4A854D4-C565-4678-A60C-FC17645CF8BE}"/>
              </a:ext>
            </a:extLst>
          </p:cNvPr>
          <p:cNvSpPr/>
          <p:nvPr/>
        </p:nvSpPr>
        <p:spPr>
          <a:xfrm>
            <a:off x="8607105" y="6420096"/>
            <a:ext cx="419450" cy="305013"/>
          </a:xfrm>
          <a:prstGeom prst="actionButtonForwardNex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5" name="Botón de acción: ir hacia delante o siguiente 4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94E7E001-3CDD-429E-BD14-CFB4DA099915}"/>
              </a:ext>
            </a:extLst>
          </p:cNvPr>
          <p:cNvSpPr/>
          <p:nvPr/>
        </p:nvSpPr>
        <p:spPr>
          <a:xfrm flipH="1">
            <a:off x="8045042" y="6420096"/>
            <a:ext cx="404070" cy="305013"/>
          </a:xfrm>
          <a:prstGeom prst="actionButtonForwardNex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4B1EEE08-8A29-4BA0-8D36-46A915EF4F08}"/>
              </a:ext>
            </a:extLst>
          </p:cNvPr>
          <p:cNvSpPr/>
          <p:nvPr/>
        </p:nvSpPr>
        <p:spPr>
          <a:xfrm>
            <a:off x="4127383" y="6308521"/>
            <a:ext cx="1988191" cy="416588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Más información</a:t>
            </a:r>
          </a:p>
        </p:txBody>
      </p:sp>
    </p:spTree>
    <p:extLst>
      <p:ext uri="{BB962C8B-B14F-4D97-AF65-F5344CB8AC3E}">
        <p14:creationId xmlns:p14="http://schemas.microsoft.com/office/powerpoint/2010/main" val="31547450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AA8D53B5-46E7-472C-84B7-3C32C57054F9}"/>
              </a:ext>
            </a:extLst>
          </p:cNvPr>
          <p:cNvSpPr txBox="1"/>
          <p:nvPr/>
        </p:nvSpPr>
        <p:spPr>
          <a:xfrm>
            <a:off x="1934676" y="731518"/>
            <a:ext cx="63620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000" b="1" dirty="0"/>
              <a:t>4. Utilidad para avisos y mensajes</a:t>
            </a:r>
          </a:p>
          <a:p>
            <a:r>
              <a:rPr lang="es-MX" sz="3000" b="1" dirty="0"/>
              <a:t>(Internet de las cosas)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A634ECB-F732-4A0D-9BF7-2ACA4266A236}"/>
              </a:ext>
            </a:extLst>
          </p:cNvPr>
          <p:cNvSpPr txBox="1"/>
          <p:nvPr/>
        </p:nvSpPr>
        <p:spPr>
          <a:xfrm>
            <a:off x="2022760" y="1747181"/>
            <a:ext cx="61858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i="1" dirty="0">
                <a:solidFill>
                  <a:srgbClr val="FF0000"/>
                </a:solidFill>
              </a:rPr>
              <a:t>(Escribe cómo sucede esto y medidas que podemos tomar para no vernos afectados)</a:t>
            </a:r>
          </a:p>
        </p:txBody>
      </p:sp>
      <p:sp>
        <p:nvSpPr>
          <p:cNvPr id="5" name="Botón de acción: ir hacia delante o siguiente 4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92F2BD79-0F7C-45EA-8149-6040CD7960AF}"/>
              </a:ext>
            </a:extLst>
          </p:cNvPr>
          <p:cNvSpPr/>
          <p:nvPr/>
        </p:nvSpPr>
        <p:spPr>
          <a:xfrm flipH="1">
            <a:off x="8640661" y="6436874"/>
            <a:ext cx="404070" cy="305013"/>
          </a:xfrm>
          <a:prstGeom prst="actionButtonForwardNex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907D3A0D-3B0B-4963-86F9-1D2EFB8B857D}"/>
              </a:ext>
            </a:extLst>
          </p:cNvPr>
          <p:cNvSpPr/>
          <p:nvPr/>
        </p:nvSpPr>
        <p:spPr>
          <a:xfrm>
            <a:off x="4127383" y="6308521"/>
            <a:ext cx="1988191" cy="416588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Más información</a:t>
            </a:r>
          </a:p>
        </p:txBody>
      </p:sp>
      <p:pic>
        <p:nvPicPr>
          <p:cNvPr id="8" name="Imagen 7" descr="Diagrama&#10;&#10;Descripción generada automáticamente">
            <a:extLst>
              <a:ext uri="{FF2B5EF4-FFF2-40B4-BE49-F238E27FC236}">
                <a16:creationId xmlns:a16="http://schemas.microsoft.com/office/drawing/2014/main" id="{413FEE72-4F11-4670-9DBF-F2C6CDAA60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489" y="4627435"/>
            <a:ext cx="3372374" cy="2097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2357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01034477-3259-479B-B102-43C8F1C0E9B1}"/>
              </a:ext>
            </a:extLst>
          </p:cNvPr>
          <p:cNvSpPr txBox="1"/>
          <p:nvPr/>
        </p:nvSpPr>
        <p:spPr>
          <a:xfrm>
            <a:off x="1934676" y="731518"/>
            <a:ext cx="668798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3000" b="1" dirty="0"/>
              <a:t>3. Utilidad para trabajador y empleador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EADFB93C-0B5A-4FEC-865C-608FD5BB4831}"/>
              </a:ext>
            </a:extLst>
          </p:cNvPr>
          <p:cNvSpPr txBox="1"/>
          <p:nvPr/>
        </p:nvSpPr>
        <p:spPr>
          <a:xfrm>
            <a:off x="2160815" y="1382047"/>
            <a:ext cx="43188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000" i="1" dirty="0">
                <a:solidFill>
                  <a:srgbClr val="FF0000"/>
                </a:solidFill>
              </a:rPr>
              <a:t>(Escribe cómo puede darse esta utilidad) </a:t>
            </a:r>
          </a:p>
        </p:txBody>
      </p:sp>
      <p:sp>
        <p:nvSpPr>
          <p:cNvPr id="4" name="Botón de acción: ir hacia delante o siguiente 3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220DC860-4AC5-414E-AD4B-0C09109336E2}"/>
              </a:ext>
            </a:extLst>
          </p:cNvPr>
          <p:cNvSpPr/>
          <p:nvPr/>
        </p:nvSpPr>
        <p:spPr>
          <a:xfrm>
            <a:off x="8607105" y="6420096"/>
            <a:ext cx="419450" cy="305013"/>
          </a:xfrm>
          <a:prstGeom prst="actionButtonForwardNex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5" name="Botón de acción: ir hacia delante o siguiente 4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9B14836B-979C-475F-9515-F27388C5567A}"/>
              </a:ext>
            </a:extLst>
          </p:cNvPr>
          <p:cNvSpPr/>
          <p:nvPr/>
        </p:nvSpPr>
        <p:spPr>
          <a:xfrm flipH="1">
            <a:off x="8045042" y="6420096"/>
            <a:ext cx="404070" cy="305013"/>
          </a:xfrm>
          <a:prstGeom prst="actionButtonForwardNex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212737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23F0E71F-30C9-4913-A399-4D1470A8029C}"/>
              </a:ext>
            </a:extLst>
          </p:cNvPr>
          <p:cNvSpPr txBox="1"/>
          <p:nvPr/>
        </p:nvSpPr>
        <p:spPr>
          <a:xfrm>
            <a:off x="1934676" y="278513"/>
            <a:ext cx="610197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000" b="1" dirty="0"/>
              <a:t>2. Problemas potenciales.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5901F357-48FE-4221-8D72-4E93AA524542}"/>
              </a:ext>
            </a:extLst>
          </p:cNvPr>
          <p:cNvSpPr txBox="1"/>
          <p:nvPr/>
        </p:nvSpPr>
        <p:spPr>
          <a:xfrm>
            <a:off x="1934676" y="966734"/>
            <a:ext cx="596775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000" dirty="0"/>
              <a:t>a. Suplantación de identidad.</a:t>
            </a:r>
          </a:p>
          <a:p>
            <a:r>
              <a:rPr lang="es-MX" sz="2000" i="1" dirty="0">
                <a:solidFill>
                  <a:srgbClr val="FF0000"/>
                </a:solidFill>
              </a:rPr>
              <a:t>(Escribe cómo sucede esto y medidas que podemos tomar para no vernos afectados)</a:t>
            </a:r>
            <a:r>
              <a:rPr lang="es-MX" sz="3000" i="1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4" name="Botón de acción: ir hacia delante o siguiente 3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FBB1927A-B512-4697-BF88-EA597773F5F5}"/>
              </a:ext>
            </a:extLst>
          </p:cNvPr>
          <p:cNvSpPr/>
          <p:nvPr/>
        </p:nvSpPr>
        <p:spPr>
          <a:xfrm>
            <a:off x="8607105" y="6420096"/>
            <a:ext cx="419450" cy="305013"/>
          </a:xfrm>
          <a:prstGeom prst="actionButtonForwardNex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5" name="Botón de acción: ir hacia delante o siguiente 4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AF4F1B32-BE9B-47D8-9A1E-6634FAA76A44}"/>
              </a:ext>
            </a:extLst>
          </p:cNvPr>
          <p:cNvSpPr/>
          <p:nvPr/>
        </p:nvSpPr>
        <p:spPr>
          <a:xfrm flipH="1">
            <a:off x="8045042" y="6420096"/>
            <a:ext cx="404070" cy="305013"/>
          </a:xfrm>
          <a:prstGeom prst="actionButtonForwardNex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6" name="Picture 2" descr="Resultado de imagen para suplantación de identidad">
            <a:extLst>
              <a:ext uri="{FF2B5EF4-FFF2-40B4-BE49-F238E27FC236}">
                <a16:creationId xmlns:a16="http://schemas.microsoft.com/office/drawing/2014/main" id="{BD9870EA-D7A1-4D42-85A6-1C5230447D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45" y="4782089"/>
            <a:ext cx="2590693" cy="1943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736DCA11-3728-4CC4-99A1-67A5C6631A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8987" y="4228696"/>
            <a:ext cx="2075331" cy="1953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2102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DAC5D837-3303-4FA9-B49B-011FCA5E4896}"/>
              </a:ext>
            </a:extLst>
          </p:cNvPr>
          <p:cNvSpPr txBox="1"/>
          <p:nvPr/>
        </p:nvSpPr>
        <p:spPr>
          <a:xfrm>
            <a:off x="1934675" y="186233"/>
            <a:ext cx="579158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000" b="1" dirty="0"/>
              <a:t>2. Problemas potenciales.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41568113-46E4-4401-9160-B3895B9CA1BF}"/>
              </a:ext>
            </a:extLst>
          </p:cNvPr>
          <p:cNvSpPr txBox="1"/>
          <p:nvPr/>
        </p:nvSpPr>
        <p:spPr>
          <a:xfrm>
            <a:off x="1934675" y="740231"/>
            <a:ext cx="667243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000" dirty="0"/>
              <a:t>c. Pérdida de la privacidad</a:t>
            </a:r>
          </a:p>
          <a:p>
            <a:r>
              <a:rPr lang="es-MX" sz="2000" i="1" dirty="0">
                <a:solidFill>
                  <a:srgbClr val="FF0000"/>
                </a:solidFill>
              </a:rPr>
              <a:t>(Escribe cómo sucede esto y medidas que podemos tomar para no vernos afectados) </a:t>
            </a:r>
          </a:p>
        </p:txBody>
      </p:sp>
      <p:sp>
        <p:nvSpPr>
          <p:cNvPr id="4" name="Botón de acción: ir hacia delante o siguiente 3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8DB53552-4E64-481B-8B76-D10F823EA051}"/>
              </a:ext>
            </a:extLst>
          </p:cNvPr>
          <p:cNvSpPr/>
          <p:nvPr/>
        </p:nvSpPr>
        <p:spPr>
          <a:xfrm>
            <a:off x="8607105" y="6420096"/>
            <a:ext cx="419450" cy="305013"/>
          </a:xfrm>
          <a:prstGeom prst="actionButtonForwardNex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5" name="Botón de acción: ir hacia delante o siguiente 4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B26596C5-5A6E-4E54-B5EE-C2A2056FDA27}"/>
              </a:ext>
            </a:extLst>
          </p:cNvPr>
          <p:cNvSpPr/>
          <p:nvPr/>
        </p:nvSpPr>
        <p:spPr>
          <a:xfrm flipH="1">
            <a:off x="8045042" y="6420096"/>
            <a:ext cx="404070" cy="305013"/>
          </a:xfrm>
          <a:prstGeom prst="actionButtonForwardNex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6" name="Picture 2" descr="No hay ninguna descripción de la foto disponible.">
            <a:extLst>
              <a:ext uri="{FF2B5EF4-FFF2-40B4-BE49-F238E27FC236}">
                <a16:creationId xmlns:a16="http://schemas.microsoft.com/office/drawing/2014/main" id="{A25B2BD9-68C5-420E-89A7-84F1FEF49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2176" y="2493804"/>
            <a:ext cx="3674379" cy="3781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46534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54BA887D-BD67-4337-BB9C-4D713E7FBAA1}"/>
              </a:ext>
            </a:extLst>
          </p:cNvPr>
          <p:cNvSpPr txBox="1"/>
          <p:nvPr/>
        </p:nvSpPr>
        <p:spPr>
          <a:xfrm>
            <a:off x="1150123" y="437904"/>
            <a:ext cx="609358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000" b="1" dirty="0"/>
              <a:t>1. Identidad y huella digital.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4AA357CD-ED4A-4940-BD77-E03D37AF5536}"/>
              </a:ext>
            </a:extLst>
          </p:cNvPr>
          <p:cNvSpPr txBox="1"/>
          <p:nvPr/>
        </p:nvSpPr>
        <p:spPr>
          <a:xfrm>
            <a:off x="992130" y="1457548"/>
            <a:ext cx="745698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000" dirty="0"/>
              <a:t>Definiciones.</a:t>
            </a:r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</a:pPr>
            <a:r>
              <a:rPr lang="en-US" sz="2000" i="1" dirty="0">
                <a:solidFill>
                  <a:srgbClr val="FF0000"/>
                </a:solidFill>
              </a:rPr>
              <a:t>(</a:t>
            </a:r>
            <a:r>
              <a:rPr lang="en-US" sz="2000" i="1" dirty="0" err="1">
                <a:solidFill>
                  <a:srgbClr val="FF0000"/>
                </a:solidFill>
              </a:rPr>
              <a:t>Coloca</a:t>
            </a:r>
            <a:r>
              <a:rPr lang="en-US" sz="2000" i="1" dirty="0">
                <a:solidFill>
                  <a:srgbClr val="FF0000"/>
                </a:solidFill>
              </a:rPr>
              <a:t> </a:t>
            </a:r>
            <a:r>
              <a:rPr lang="en-US" sz="2000" i="1" dirty="0" err="1">
                <a:solidFill>
                  <a:srgbClr val="FF0000"/>
                </a:solidFill>
              </a:rPr>
              <a:t>aquí</a:t>
            </a:r>
            <a:r>
              <a:rPr lang="en-US" sz="2000" i="1" dirty="0">
                <a:solidFill>
                  <a:srgbClr val="FF0000"/>
                </a:solidFill>
              </a:rPr>
              <a:t> las ideas para definer </a:t>
            </a:r>
            <a:r>
              <a:rPr lang="en-US" sz="2000" i="1" dirty="0" err="1">
                <a:solidFill>
                  <a:srgbClr val="FF0000"/>
                </a:solidFill>
              </a:rPr>
              <a:t>cada</a:t>
            </a:r>
            <a:r>
              <a:rPr lang="en-US" sz="2000" i="1" dirty="0">
                <a:solidFill>
                  <a:srgbClr val="FF0000"/>
                </a:solidFill>
              </a:rPr>
              <a:t> uno de los </a:t>
            </a:r>
            <a:r>
              <a:rPr lang="en-US" sz="2000" i="1" dirty="0" err="1">
                <a:solidFill>
                  <a:srgbClr val="FF0000"/>
                </a:solidFill>
              </a:rPr>
              <a:t>conceptos</a:t>
            </a:r>
            <a:r>
              <a:rPr lang="en-US" sz="2000" i="1" dirty="0">
                <a:solidFill>
                  <a:srgbClr val="FF0000"/>
                </a:solidFill>
              </a:rPr>
              <a:t>)</a:t>
            </a:r>
          </a:p>
        </p:txBody>
      </p:sp>
      <p:sp>
        <p:nvSpPr>
          <p:cNvPr id="6" name="Botón de acción: ir hacia delante o siguiente 5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2310585D-B759-4007-8221-27F42D130782}"/>
              </a:ext>
            </a:extLst>
          </p:cNvPr>
          <p:cNvSpPr/>
          <p:nvPr/>
        </p:nvSpPr>
        <p:spPr>
          <a:xfrm>
            <a:off x="8607105" y="6420096"/>
            <a:ext cx="419450" cy="305013"/>
          </a:xfrm>
          <a:prstGeom prst="actionButtonForwardNex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7" name="Botón de acción: ir hacia delante o siguiente 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2BEC8FBC-5C0C-4847-8781-F2F0D6BD48AB}"/>
              </a:ext>
            </a:extLst>
          </p:cNvPr>
          <p:cNvSpPr/>
          <p:nvPr/>
        </p:nvSpPr>
        <p:spPr>
          <a:xfrm flipH="1">
            <a:off x="8045042" y="6420096"/>
            <a:ext cx="404070" cy="305013"/>
          </a:xfrm>
          <a:prstGeom prst="actionButtonForwardNex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5817998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EBEBEB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Parallax</Template>
  <TotalTime>443</TotalTime>
  <Words>215</Words>
  <Application>Microsoft Office PowerPoint</Application>
  <PresentationFormat>Carta (216 x 279 mm)</PresentationFormat>
  <Paragraphs>33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1" baseType="lpstr">
      <vt:lpstr>Arial</vt:lpstr>
      <vt:lpstr>Corbel</vt:lpstr>
      <vt:lpstr>Parallax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HECTOR RASSO</dc:creator>
  <cp:lastModifiedBy>HECTOR RASSO</cp:lastModifiedBy>
  <cp:revision>23</cp:revision>
  <dcterms:created xsi:type="dcterms:W3CDTF">2018-03-15T16:40:22Z</dcterms:created>
  <dcterms:modified xsi:type="dcterms:W3CDTF">2026-06-12T16:07:46Z</dcterms:modified>
</cp:coreProperties>
</file>